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57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XO Orie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84D88364-0AE8-4528-96B6-B4F760A0EB99}" type="slidenum">
              <a:rPr lang="ru-RU" sz="14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019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600" y="749300"/>
            <a:ext cx="6656388" cy="3744913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8004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90720" tIns="45360" rIns="90720" bIns="45360" anchor="t">
            <a:norm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sldNum" idx="11"/>
          </p:nvPr>
        </p:nvSpPr>
        <p:spPr>
          <a:xfrm>
            <a:off x="3849840" y="9429120"/>
            <a:ext cx="2945520" cy="495360"/>
          </a:xfrm>
          <a:prstGeom prst="rect">
            <a:avLst/>
          </a:prstGeom>
          <a:noFill/>
          <a:ln w="0">
            <a:noFill/>
          </a:ln>
        </p:spPr>
        <p:txBody>
          <a:bodyPr lIns="90720" tIns="45360" rIns="90720" bIns="4536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C1AF031-71FE-495D-92CB-B364B8C8D2B1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  <a:buNone/>
              </a:pPr>
              <a:t>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ftr" idx="12"/>
          </p:nvPr>
        </p:nvSpPr>
        <p:spPr>
          <a:xfrm>
            <a:off x="0" y="9429120"/>
            <a:ext cx="2945520" cy="495360"/>
          </a:xfrm>
          <a:prstGeom prst="rect">
            <a:avLst/>
          </a:prstGeom>
          <a:noFill/>
          <a:ln w="0">
            <a:noFill/>
          </a:ln>
        </p:spPr>
        <p:txBody>
          <a:bodyPr lIns="90720" tIns="45360" rIns="90720" bIns="45360" anchor="b">
            <a:noAutofit/>
          </a:bodyPr>
          <a:lstStyle>
            <a:lvl1pPr>
              <a:defRPr lang="ru-RU" sz="2400" b="0" strike="noStrike" spc="-1">
                <a:latin typeface="Times New Roman"/>
              </a:defRPr>
            </a:lvl1pPr>
          </a:lstStyle>
          <a:p>
            <a:endParaRPr lang="ru-RU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9AF63FE-7BD7-4EBB-8B4B-62011D5BB295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lang="ru-RU" sz="1600" b="0" strike="noStrike" spc="-1" dirty="0" smtClean="0">
                <a:latin typeface="Times New Roman"/>
              </a:rPr>
              <a:t>1</a:t>
            </a:r>
            <a:endParaRPr lang="ru-RU" sz="1600" b="0" strike="noStrike" spc="-1" dirty="0"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 idx="4294967295"/>
          </p:nvPr>
        </p:nvSpPr>
        <p:spPr>
          <a:xfrm>
            <a:off x="1751013" y="404813"/>
            <a:ext cx="10440987" cy="7524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  <a:t>Неделя безопасности «Внимание, каникулы» </a:t>
            </a:r>
            <a:b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</a:br>
            <a: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  <a:t>с 18.05. 26 – 22.05.26</a:t>
            </a:r>
            <a:b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</a:br>
            <a: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  <a:t>МБДОУ «Детский сад с. </a:t>
            </a:r>
            <a:r>
              <a:rPr lang="ru-RU" sz="2400" b="1" spc="-1" dirty="0" err="1" smtClean="0">
                <a:solidFill>
                  <a:srgbClr val="A88000"/>
                </a:solidFill>
                <a:latin typeface="Times New Roman"/>
              </a:rPr>
              <a:t>Еремково</a:t>
            </a:r>
            <a:r>
              <a:rPr lang="ru-RU" sz="2400" b="1" spc="-1" dirty="0" smtClean="0">
                <a:solidFill>
                  <a:srgbClr val="A88000"/>
                </a:solidFill>
                <a:latin typeface="Times New Roman"/>
              </a:rPr>
              <a:t>»</a:t>
            </a:r>
            <a:endParaRPr lang="ru-RU" sz="2400" b="0" strike="noStrike" spc="-1" dirty="0">
              <a:latin typeface="XO Oriel"/>
            </a:endParaRPr>
          </a:p>
        </p:txBody>
      </p:sp>
      <p:sp>
        <p:nvSpPr>
          <p:cNvPr id="93" name="Заголовок 1"/>
          <p:cNvSpPr/>
          <p:nvPr/>
        </p:nvSpPr>
        <p:spPr>
          <a:xfrm>
            <a:off x="0" y="4977000"/>
            <a:ext cx="7403760" cy="71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Прямоугольник 26"/>
          <p:cNvSpPr/>
          <p:nvPr/>
        </p:nvSpPr>
        <p:spPr>
          <a:xfrm>
            <a:off x="8976240" y="2637000"/>
            <a:ext cx="670680" cy="431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Прямоугольник 10"/>
          <p:cNvSpPr/>
          <p:nvPr/>
        </p:nvSpPr>
        <p:spPr>
          <a:xfrm>
            <a:off x="1415520" y="1409400"/>
            <a:ext cx="10008360" cy="866880"/>
          </a:xfrm>
          <a:prstGeom prst="rect">
            <a:avLst/>
          </a:prstGeom>
          <a:solidFill>
            <a:schemeClr val="accent3">
              <a:lumMod val="20000"/>
              <a:lumOff val="8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2400" b="0" strike="noStrike" spc="-1" dirty="0">
              <a:latin typeface="XO Orie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16496" y="1916832"/>
            <a:ext cx="598282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18.05.26 по 22.05.26г в нашем детском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саду прошла Неделя безопасности «Внимание, каникулы». С ребятами были проведены беседы, игры по разным направлениям: «Пожарная безопасность», «Безопасность дорожного движения», «Безопасность на водных объектах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«Безопасность на железной дороге»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Прямоугольник 26"/>
          <p:cNvSpPr/>
          <p:nvPr/>
        </p:nvSpPr>
        <p:spPr>
          <a:xfrm>
            <a:off x="9128640" y="2789400"/>
            <a:ext cx="670680" cy="431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" name="Рисунок 8" descr="C:\Users\Павел\OneDrive\Рабочий стол\фото Неделя безопасности Внимание, каникулы май 2026г\20260515_09161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74139" y="1141949"/>
            <a:ext cx="205063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Павел\OneDrive\Рабочий стол\фото Неделя безопасности Внимание, каникулы май 2026г\20260515_091309.jpg"/>
          <p:cNvPicPr/>
          <p:nvPr/>
        </p:nvPicPr>
        <p:blipFill>
          <a:blip r:embed="rId4" cstate="print"/>
          <a:srcRect l="12322" t="16634"/>
          <a:stretch>
            <a:fillRect/>
          </a:stretch>
        </p:blipFill>
        <p:spPr bwMode="auto">
          <a:xfrm rot="5400000">
            <a:off x="7932203" y="4833157"/>
            <a:ext cx="1728193" cy="122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Павел\OneDrive\Рабочий стол\фото Неделя безопасности Внимание, каникулы май 2026г\20260519_09201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2657647" y="4779121"/>
            <a:ext cx="1692129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Павел\OneDrive\Рабочий стол\фото Неделя безопасности Внимание, каникулы май 2026г\20260520_082514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>
            <a:off x="10272464" y="836712"/>
            <a:ext cx="18002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Павел\OneDrive\Рабочий стол\фото Неделя безопасности Внимание, каникулы май 2026г\20260520_083149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480376" y="2564904"/>
            <a:ext cx="144016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C:\Users\Павел\OneDrive\Рабочий стол\фото Неделя безопасности Внимание, каникулы май 2026г\20260520_091923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1705378" y="2491030"/>
            <a:ext cx="20124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:\Users\Павел\OneDrive\Рабочий стол\фото Неделя безопасности Внимание, каникулы май 2026г\20260520_092617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5400000">
            <a:off x="10390123" y="4607485"/>
            <a:ext cx="170889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C:\Users\Павел\OneDrive\Рабочий стол\фото Неделя безопасности Внимание, каникулы май 2026г\20260521_095321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84032" y="4581128"/>
            <a:ext cx="136815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C:\Users\Павел\OneDrive\Рабочий стол\фото Неделя безопасности Внимание, каникулы май 2026г\20260515_091341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5400000">
            <a:off x="181153" y="4375295"/>
            <a:ext cx="203660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C:\Users\Павел\OneDrive\Рабочий стол\фото Неделя безопасности Внимание, каникулы май 2026г\20260515_09161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403813" y="4761147"/>
            <a:ext cx="1656181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24133</TotalTime>
  <Words>58</Words>
  <Application>Microsoft Office PowerPoint</Application>
  <PresentationFormat>Произвольный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Неделя безопасности «Внимание, каникулы»  с 18.05. 26 – 22.05.26 МБДОУ «Детский сад с. Еремково»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Нормативное подушевое финансирование  2008 год   Каспржак А.А. начальник департамента образования Тверской области</dc:title>
  <dc:subject/>
  <dc:creator>shlinchak</dc:creator>
  <dc:description/>
  <cp:lastModifiedBy>Пользователь Windows</cp:lastModifiedBy>
  <cp:revision>2014</cp:revision>
  <cp:lastPrinted>2020-07-31T07:10:39Z</cp:lastPrinted>
  <dcterms:created xsi:type="dcterms:W3CDTF">2007-11-20T06:26:01Z</dcterms:created>
  <dcterms:modified xsi:type="dcterms:W3CDTF">2026-05-26T10:09:05Z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2</vt:i4>
  </property>
</Properties>
</file>